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61" r:id="rId12"/>
    <p:sldId id="265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B4F46-13A3-2EC3-B2A0-5D1E34463098}" v="5" dt="2021-03-23T19:59:58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40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Kompaan" userId="S::s.kompaan@noorderpoort.nl::48d24132-af4d-4136-b1af-f2dde5143a06" providerId="AD" clId="Web-{FA0B4F46-13A3-2EC3-B2A0-5D1E34463098}"/>
    <pc:docChg chg="modSld">
      <pc:chgData name="Sanne Kompaan" userId="S::s.kompaan@noorderpoort.nl::48d24132-af4d-4136-b1af-f2dde5143a06" providerId="AD" clId="Web-{FA0B4F46-13A3-2EC3-B2A0-5D1E34463098}" dt="2021-03-23T19:59:58.272" v="4" actId="1076"/>
      <pc:docMkLst>
        <pc:docMk/>
      </pc:docMkLst>
      <pc:sldChg chg="modSp">
        <pc:chgData name="Sanne Kompaan" userId="S::s.kompaan@noorderpoort.nl::48d24132-af4d-4136-b1af-f2dde5143a06" providerId="AD" clId="Web-{FA0B4F46-13A3-2EC3-B2A0-5D1E34463098}" dt="2021-03-23T19:59:58.272" v="4" actId="1076"/>
        <pc:sldMkLst>
          <pc:docMk/>
          <pc:sldMk cId="3322388716" sldId="260"/>
        </pc:sldMkLst>
        <pc:picChg chg="mod">
          <ac:chgData name="Sanne Kompaan" userId="S::s.kompaan@noorderpoort.nl::48d24132-af4d-4136-b1af-f2dde5143a06" providerId="AD" clId="Web-{FA0B4F46-13A3-2EC3-B2A0-5D1E34463098}" dt="2021-03-23T19:59:58.272" v="4" actId="1076"/>
          <ac:picMkLst>
            <pc:docMk/>
            <pc:sldMk cId="3322388716" sldId="260"/>
            <ac:picMk id="5" creationId="{D8B4CD04-42B5-424B-BFBD-E4E0EFF6AB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0EA97C-B809-45E0-A9E2-E5882BFD33EB}" type="datetime1">
              <a:rPr lang="nl-NL" smtClean="0"/>
              <a:t>23-3-2021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148070-BB63-4AB2-93E2-2A30556701E1}" type="datetime1">
              <a:rPr lang="nl-NL" smtClean="0"/>
              <a:t>23-3-2021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565F9AE-BFFA-4397-9A9B-ECDD71208513}" type="datetime1">
              <a:rPr lang="nl-NL" smtClean="0"/>
              <a:t>23-3-2021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1A3E2-AC0B-43D4-9C0D-5BC43413D0D9}" type="datetime1">
              <a:rPr lang="nl-NL" smtClean="0"/>
              <a:t>23-3-2021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 het model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BB443-3CF3-4283-B31E-9D5D504E632F}" type="datetime1">
              <a:rPr lang="nl-NL" smtClean="0"/>
              <a:t>23-3-2021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80720-5837-4C35-BBE5-1C1ED630F5B7}" type="datetime1">
              <a:rPr lang="nl-NL" smtClean="0"/>
              <a:t>23-3-2021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1D61260-E445-41FE-8C4B-72173B6D0ED2}" type="datetime1">
              <a:rPr lang="nl-NL" smtClean="0"/>
              <a:t>23-3-2021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221E6-93FE-4E73-A747-F51086EDA737}" type="datetime1">
              <a:rPr lang="nl-NL" smtClean="0"/>
              <a:t>23-3-2021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085B3-56AC-4272-A0A8-7A87BE8500B8}" type="datetime1">
              <a:rPr lang="nl-NL" smtClean="0"/>
              <a:t>23-3-2021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61C45-8544-4D8A-9076-355F45D20F8A}" type="datetime1">
              <a:rPr lang="nl-NL" smtClean="0"/>
              <a:t>23-3-2021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51E75-6D2D-4AAA-97D4-ECC5AACC1597}" type="datetime1">
              <a:rPr lang="nl-NL" smtClean="0"/>
              <a:t>23-3-2021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91434D6-CBFF-4FFF-8AC2-8BBE1C43CBB9}" type="datetime1">
              <a:rPr lang="nl-NL" smtClean="0"/>
              <a:t>23-3-2021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 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D6C6CD4-61FA-4797-A9C5-D735A3502853}" type="datetime1">
              <a:rPr lang="nl-NL" smtClean="0"/>
              <a:t>23-3-2021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A64366-1BE6-485D-BF1A-8F9BCC4FB451}" type="datetime1">
              <a:rPr lang="nl-NL" smtClean="0"/>
              <a:t>23-3-2021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hthoe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hthoe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nl" sz="4400" dirty="0">
                <a:solidFill>
                  <a:schemeClr val="tx1"/>
                </a:solidFill>
              </a:rPr>
              <a:t>Een (on)veilig thuis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nl" dirty="0">
                <a:solidFill>
                  <a:schemeClr val="tx1"/>
                </a:solidFill>
              </a:rPr>
              <a:t>En hoe ga je daarover in gesprek?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hthoe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hthoe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C14A1F-B9C2-49F2-9B8B-F5A6CF289789}"/>
              </a:ext>
            </a:extLst>
          </p:cNvPr>
          <p:cNvSpPr txBox="1"/>
          <p:nvPr/>
        </p:nvSpPr>
        <p:spPr>
          <a:xfrm>
            <a:off x="4838700" y="2133600"/>
            <a:ext cx="653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Wat verstaan we onder een (on)veilig thuis?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beroepscode van Veilig Thuis</a:t>
            </a:r>
          </a:p>
          <a:p>
            <a:pPr marL="285750" indent="-285750">
              <a:buFontTx/>
              <a:buChar char="-"/>
            </a:pPr>
            <a:r>
              <a:rPr lang="nl-NL" dirty="0"/>
              <a:t>Ouderschap en kinderwens</a:t>
            </a:r>
          </a:p>
          <a:p>
            <a:pPr marL="285750" indent="-285750">
              <a:buFontTx/>
              <a:buChar char="-"/>
            </a:pPr>
            <a:r>
              <a:rPr lang="nl-NL" dirty="0"/>
              <a:t>Oefenen met kritische beroepssituatie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7ACE9-E15D-4C4F-B963-A2A0B57F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welke vlakken kan ‘thuis’ onveilig zijn?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E0013-DB69-48A9-9DFB-E080E48A9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b="1" dirty="0"/>
              <a:t>Huiselijk geweld</a:t>
            </a:r>
            <a:br>
              <a:rPr lang="nl-NL" dirty="0"/>
            </a:br>
            <a:r>
              <a:rPr lang="nl-NL" dirty="0"/>
              <a:t>Vormen: Welke vormen zijn er?</a:t>
            </a:r>
            <a:br>
              <a:rPr lang="nl-NL" dirty="0"/>
            </a:br>
            <a:r>
              <a:rPr lang="nl-NL" dirty="0"/>
              <a:t>Risicofactoren: Wat leidt tot risico?</a:t>
            </a:r>
            <a:br>
              <a:rPr lang="nl-NL" dirty="0"/>
            </a:br>
            <a:r>
              <a:rPr lang="nl-NL" dirty="0"/>
              <a:t>Beschermende factoren: Wat kunnen beschermende factoren zijn?</a:t>
            </a:r>
            <a:br>
              <a:rPr lang="nl-NL" dirty="0"/>
            </a:br>
            <a:r>
              <a:rPr lang="nl-NL" dirty="0"/>
              <a:t>Preventie: buurtwerk</a:t>
            </a:r>
          </a:p>
          <a:p>
            <a:r>
              <a:rPr lang="nl-NL" b="1" dirty="0"/>
              <a:t>Vechtscheiding</a:t>
            </a:r>
            <a:br>
              <a:rPr lang="nl-NL" b="1" dirty="0"/>
            </a:br>
            <a:r>
              <a:rPr lang="nl-NL" dirty="0"/>
              <a:t>Ouderschapsplan</a:t>
            </a:r>
            <a:br>
              <a:rPr lang="nl-NL" dirty="0"/>
            </a:br>
            <a:r>
              <a:rPr lang="nl-NL" dirty="0"/>
              <a:t>Gevolgen voor de kinderen en ouders</a:t>
            </a:r>
            <a:br>
              <a:rPr lang="nl-NL" dirty="0"/>
            </a:br>
            <a:r>
              <a:rPr lang="nl-NL" dirty="0"/>
              <a:t>Preventie: Sociaal netwerk</a:t>
            </a:r>
            <a:endParaRPr lang="nl-NL" b="1" dirty="0"/>
          </a:p>
          <a:p>
            <a:r>
              <a:rPr lang="nl-NL" b="1" dirty="0"/>
              <a:t>Seksueel misbruik</a:t>
            </a:r>
            <a:br>
              <a:rPr lang="nl-NL" b="1" dirty="0"/>
            </a:br>
            <a:r>
              <a:rPr lang="nl-NL" dirty="0"/>
              <a:t>Aanranding, verkrachting, incest</a:t>
            </a:r>
            <a:br>
              <a:rPr lang="nl-NL" dirty="0"/>
            </a:br>
            <a:r>
              <a:rPr lang="nl-NL" dirty="0"/>
              <a:t>Signalen: Wat zijn signalen?</a:t>
            </a:r>
            <a:br>
              <a:rPr lang="nl-NL" dirty="0"/>
            </a:br>
            <a:r>
              <a:rPr lang="nl-NL" dirty="0"/>
              <a:t>Preventie: sociale weerbaarheid en programma’s </a:t>
            </a:r>
            <a:endParaRPr lang="nl-NL" b="1" dirty="0"/>
          </a:p>
          <a:p>
            <a:r>
              <a:rPr lang="nl-NL" b="1" dirty="0"/>
              <a:t>Mishandeling</a:t>
            </a:r>
            <a:br>
              <a:rPr lang="nl-NL" b="1" dirty="0"/>
            </a:br>
            <a:r>
              <a:rPr lang="nl-NL" dirty="0"/>
              <a:t>Vormen</a:t>
            </a:r>
            <a:br>
              <a:rPr lang="nl-NL" dirty="0"/>
            </a:br>
            <a:r>
              <a:rPr lang="nl-NL" dirty="0"/>
              <a:t>Signalen en gevolgen</a:t>
            </a:r>
            <a:br>
              <a:rPr lang="nl-NL" dirty="0"/>
            </a:br>
            <a:r>
              <a:rPr lang="nl-NL" dirty="0"/>
              <a:t>Risicofactoren en beschermende factoren</a:t>
            </a:r>
            <a:br>
              <a:rPr lang="nl-NL" dirty="0"/>
            </a:br>
            <a:r>
              <a:rPr lang="nl-NL" dirty="0"/>
              <a:t>Preventie: Voorlichting</a:t>
            </a:r>
            <a:endParaRPr lang="nl-NL" b="1" dirty="0"/>
          </a:p>
          <a:p>
            <a:r>
              <a:rPr lang="nl-NL" b="1" dirty="0" err="1"/>
              <a:t>Eergerelateerd</a:t>
            </a:r>
            <a:r>
              <a:rPr lang="nl-NL" b="1" dirty="0"/>
              <a:t> geweld</a:t>
            </a:r>
            <a:br>
              <a:rPr lang="nl-NL" b="1" dirty="0"/>
            </a:br>
            <a:r>
              <a:rPr lang="nl-NL" dirty="0"/>
              <a:t>Signalen</a:t>
            </a:r>
            <a:br>
              <a:rPr lang="nl-NL" dirty="0"/>
            </a:br>
            <a:r>
              <a:rPr lang="nl-NL" dirty="0"/>
              <a:t>Wat te doen? Niet de familie inschakelen. Schakel deskundigen in.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7C6DBA-579E-4AD1-B8B0-36FC3D39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F80720-5837-4C35-BBE5-1C1ED630F5B7}" type="datetime1">
              <a:rPr lang="nl-NL" smtClean="0"/>
              <a:t>23-3-2021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8A5CA-B1E9-4D13-9F17-1C6FC150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beroepscode van Veilig Thuis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B4CD04-42B5-424B-BFBD-E4E0EFF6A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008" y="2073933"/>
            <a:ext cx="6270668" cy="778906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1F65CB-DAA3-4E77-9756-C5F969DD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F80720-5837-4C35-BBE5-1C1ED630F5B7}" type="datetime1">
              <a:rPr lang="nl-NL" smtClean="0"/>
              <a:t>23-3-2021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164B0-AEB5-467A-8DCC-10762A05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Ouderschap en kinderwens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C66749-E6F8-4826-BA83-CBC880E1B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intergenerationele overdracht</a:t>
            </a:r>
          </a:p>
          <a:p>
            <a:endParaRPr lang="nl-NL" dirty="0"/>
          </a:p>
          <a:p>
            <a:r>
              <a:rPr lang="nl-NL" dirty="0" err="1"/>
              <a:t>Parentificatie</a:t>
            </a:r>
            <a:endParaRPr lang="nl-NL" dirty="0"/>
          </a:p>
          <a:p>
            <a:endParaRPr lang="nl-NL" dirty="0"/>
          </a:p>
          <a:p>
            <a:r>
              <a:rPr lang="nl-NL" dirty="0"/>
              <a:t>Onkunde</a:t>
            </a:r>
          </a:p>
          <a:p>
            <a:endParaRPr lang="nl-NL" dirty="0"/>
          </a:p>
          <a:p>
            <a:r>
              <a:rPr lang="nl-NL" dirty="0"/>
              <a:t>Onmacht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6731D1-A05F-4FA0-A173-5FCE414D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F80720-5837-4C35-BBE5-1C1ED630F5B7}" type="datetime1">
              <a:rPr lang="nl-NL" smtClean="0"/>
              <a:t>23-3-2021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B139D-DC55-4030-A570-6BECC9C8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Ouderschapsbegeleiding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8C0EA4-1ED4-4BCE-8B05-EB106A39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alle gezinsleden erbij betrekken</a:t>
            </a:r>
          </a:p>
          <a:p>
            <a:r>
              <a:rPr lang="nl-NL" dirty="0"/>
              <a:t>2. in de leefomgeving</a:t>
            </a:r>
          </a:p>
          <a:p>
            <a:r>
              <a:rPr lang="nl-NL" dirty="0"/>
              <a:t>3. betrokkenheid en respect</a:t>
            </a:r>
          </a:p>
          <a:p>
            <a:r>
              <a:rPr lang="nl-NL" dirty="0"/>
              <a:t>4. samenwerken</a:t>
            </a:r>
          </a:p>
          <a:p>
            <a:r>
              <a:rPr lang="nl-NL" dirty="0"/>
              <a:t>5. empowerment</a:t>
            </a:r>
          </a:p>
          <a:p>
            <a:r>
              <a:rPr lang="nl-NL" dirty="0"/>
              <a:t>6. sociale omgeving betrekken</a:t>
            </a:r>
          </a:p>
          <a:p>
            <a:r>
              <a:rPr lang="nl-NL" dirty="0"/>
              <a:t>7. afbouwen begeleiding.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2D6318-1939-4712-A9A6-733FC5FE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F80720-5837-4C35-BBE5-1C1ED630F5B7}" type="datetime1">
              <a:rPr lang="nl-NL" smtClean="0"/>
              <a:t>23-3-2021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51B27-2C29-4D5F-A883-98427FD4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een kind niet gewenst 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51E20-81BD-4178-8187-AEE29394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Inzetten van ontmoedigingsbeleid bij cliënten</a:t>
            </a:r>
          </a:p>
          <a:p>
            <a:r>
              <a:rPr lang="nl-NL" dirty="0"/>
              <a:t>Verplichte anti conceptie </a:t>
            </a:r>
          </a:p>
          <a:p>
            <a:r>
              <a:rPr lang="nl-NL" dirty="0"/>
              <a:t>Morele keuzes? Wat kan wel en wat kan niet?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278305-B09C-492B-9B59-D8240F99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F80720-5837-4C35-BBE5-1C1ED630F5B7}" type="datetime1">
              <a:rPr lang="nl-NL" smtClean="0"/>
              <a:t>23-3-2021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F3E704-10A6-4069-906B-A8D5715973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853742" y="237744"/>
            <a:ext cx="6445914" cy="6382512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940393-E2DB-49C3-BE0F-355AD700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23-3-2021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68D781F-B935-434C-82C5-817507C0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 err="1"/>
              <a:t>Oefenen</a:t>
            </a:r>
            <a:r>
              <a:rPr lang="en-US" dirty="0"/>
              <a:t> met </a:t>
            </a:r>
            <a:r>
              <a:rPr lang="en-US" dirty="0" err="1"/>
              <a:t>kritische</a:t>
            </a:r>
            <a:r>
              <a:rPr lang="en-US" dirty="0"/>
              <a:t> </a:t>
            </a:r>
            <a:r>
              <a:rPr lang="en-US" dirty="0" err="1"/>
              <a:t>beroepssituatie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96EF0E-4FD1-418A-A363-EE94A1F4D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kiest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in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, hoe doe je </a:t>
            </a:r>
            <a:r>
              <a:rPr lang="en-US" dirty="0" err="1"/>
              <a:t>dat</a:t>
            </a:r>
            <a:r>
              <a:rPr lang="en-US" dirty="0"/>
              <a:t> dan?</a:t>
            </a:r>
          </a:p>
        </p:txBody>
      </p:sp>
    </p:spTree>
    <p:extLst>
      <p:ext uri="{BB962C8B-B14F-4D97-AF65-F5344CB8AC3E}">
        <p14:creationId xmlns:p14="http://schemas.microsoft.com/office/powerpoint/2010/main" val="425394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18EBD573-8618-4F27-B54C-DA82E25F0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8600" y="237744"/>
            <a:ext cx="3144774" cy="6382512"/>
          </a:xfrm>
        </p:spPr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C6D31A-C1E3-4156-8251-24CFB1C4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6C6CD4-61FA-4797-A9C5-D735A3502853}" type="datetime1">
              <a:rPr lang="nl-NL" smtClean="0"/>
              <a:t>23-3-2021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A56ACB-AE30-4588-A82F-7564FFCF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rollen neem je in als persoonlijk begeleider?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5685A4C-84C4-4FE4-BE79-400BE8170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In de praktijklessen gaan jullie oefenen met het uitspelen van casuïstiek en </a:t>
            </a:r>
            <a:r>
              <a:rPr lang="nl-NL"/>
              <a:t>adviserende rollen.</a:t>
            </a:r>
          </a:p>
        </p:txBody>
      </p:sp>
    </p:spTree>
    <p:extLst>
      <p:ext uri="{BB962C8B-B14F-4D97-AF65-F5344CB8AC3E}">
        <p14:creationId xmlns:p14="http://schemas.microsoft.com/office/powerpoint/2010/main" val="1716643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2_TF56410444" id="{27F6A5AA-9E72-44A1-9506-064AF95EB28B}" vid="{ED008959-6D9A-46E3-A724-C86C02202C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C0A2135D24748A826BF86DDB6171D" ma:contentTypeVersion="9" ma:contentTypeDescription="Een nieuw document maken." ma:contentTypeScope="" ma:versionID="2398ac0988d1926cf0501d2d83ebcf13">
  <xsd:schema xmlns:xsd="http://www.w3.org/2001/XMLSchema" xmlns:xs="http://www.w3.org/2001/XMLSchema" xmlns:p="http://schemas.microsoft.com/office/2006/metadata/properties" xmlns:ns2="a56c3d00-5de7-48d5-ab4c-fdc358b883d4" xmlns:ns3="6c60a613-874c-4135-9c0c-908833996ac5" targetNamespace="http://schemas.microsoft.com/office/2006/metadata/properties" ma:root="true" ma:fieldsID="19a4a3d8acbbc66bb41c01e43c24a05b" ns2:_="" ns3:_="">
    <xsd:import namespace="a56c3d00-5de7-48d5-ab4c-fdc358b883d4"/>
    <xsd:import namespace="6c60a613-874c-4135-9c0c-908833996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3d00-5de7-48d5-ab4c-fdc358b88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0a613-874c-4135-9c0c-908833996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9EDD5-6EDA-4BFD-B35B-440CD140CD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18856F-1A4E-4105-A60D-2E95BA554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c3d00-5de7-48d5-ab4c-fdc358b883d4"/>
    <ds:schemaRef ds:uri="6c60a613-874c-4135-9c0c-908833996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828618-CFFC-40CD-8380-D9EE8D6D9B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271</Words>
  <Application>Microsoft Office PowerPoint</Application>
  <PresentationFormat>Breedbeeld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SavonVTI</vt:lpstr>
      <vt:lpstr>Een (on)veilig thuis</vt:lpstr>
      <vt:lpstr>Programma</vt:lpstr>
      <vt:lpstr>Op welke vlakken kan ‘thuis’ onveilig zijn?</vt:lpstr>
      <vt:lpstr>De beroepscode van Veilig Thuis</vt:lpstr>
      <vt:lpstr>Ouderschap en kinderwens</vt:lpstr>
      <vt:lpstr>Ouderschapsbegeleiding</vt:lpstr>
      <vt:lpstr>Wanneer een kind niet gewenst is</vt:lpstr>
      <vt:lpstr>Oefenen met kritische beroepssituatie</vt:lpstr>
      <vt:lpstr>Welke rollen neem je in als persoonlijk begeleider?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(on)veilig thuis</dc:title>
  <dc:creator>Marije Solle</dc:creator>
  <cp:lastModifiedBy>Marije Solle</cp:lastModifiedBy>
  <cp:revision>8</cp:revision>
  <dcterms:created xsi:type="dcterms:W3CDTF">2021-03-19T13:11:45Z</dcterms:created>
  <dcterms:modified xsi:type="dcterms:W3CDTF">2021-03-23T19:59:58Z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0x01010063AC0A2135D24748A826BF86DDB6171D</vt:lpwstr>
  </property>
</Properties>
</file>